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Lst>
  <p:sldIdLst>
    <p:sldId id="256" r:id="rId2"/>
    <p:sldId id="265" r:id="rId3"/>
    <p:sldId id="257" r:id="rId4"/>
    <p:sldId id="258" r:id="rId5"/>
    <p:sldId id="259" r:id="rId6"/>
    <p:sldId id="261" r:id="rId7"/>
    <p:sldId id="262" r:id="rId8"/>
    <p:sldId id="263" r:id="rId9"/>
    <p:sldId id="264" r:id="rId10"/>
  </p:sldIdLst>
  <p:sldSz cx="9144000" cy="6858000" type="screen4x3"/>
  <p:notesSz cx="6858000" cy="9144000"/>
  <p:defaultText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bg>
      <p:bgRef idx="1003">
        <a:schemeClr val="bg2"/>
      </p:bgRef>
    </p:bg>
    <p:spTree>
      <p:nvGrpSpPr>
        <p:cNvPr id="1" name=""/>
        <p:cNvGrpSpPr/>
        <p:nvPr/>
      </p:nvGrpSpPr>
      <p:grpSpPr>
        <a:xfrm>
          <a:off x="0" y="0"/>
          <a:ext cx="0" cy="0"/>
          <a:chOff x="0" y="0"/>
          <a:chExt cx="0" cy="0"/>
        </a:xfrm>
      </p:grpSpPr>
      <p:pic>
        <p:nvPicPr>
          <p:cNvPr id="10" name="Picture 9" descr="paperBackingColor.jpg"/>
          <p:cNvPicPr>
            <a:picLocks noChangeAspect="1"/>
          </p:cNvPicPr>
          <p:nvPr/>
        </p:nvPicPr>
        <p:blipFill>
          <a:blip r:embed="rId2"/>
          <a:srcRect l="469" t="13915"/>
          <a:stretch>
            <a:fillRect/>
          </a:stretch>
        </p:blipFill>
        <p:spPr>
          <a:xfrm>
            <a:off x="1613903" y="699248"/>
            <a:ext cx="5916194" cy="3837694"/>
          </a:xfrm>
          <a:prstGeom prst="rect">
            <a:avLst/>
          </a:prstGeom>
          <a:solidFill>
            <a:srgbClr val="FFFFFF">
              <a:shade val="85000"/>
            </a:srgbClr>
          </a:solidFill>
          <a:ln w="22225" cap="sq">
            <a:solidFill>
              <a:srgbClr val="FDFDFD"/>
            </a:solidFill>
            <a:miter lim="800000"/>
          </a:ln>
          <a:effectLst>
            <a:outerShdw blurRad="57150" dist="37500" dir="7560000" sy="98000" kx="80000" ky="63000" algn="tl" rotWithShape="0">
              <a:srgbClr val="000000">
                <a:alpha val="20000"/>
              </a:srgbClr>
            </a:outerShdw>
          </a:effectLst>
          <a:scene3d>
            <a:camera prst="orthographicFront"/>
            <a:lightRig rig="twoPt" dir="t">
              <a:rot lat="0" lon="0" rev="7200000"/>
            </a:lightRig>
          </a:scene3d>
          <a:sp3d prstMaterial="matte">
            <a:bevelT w="22860" h="12700"/>
            <a:contourClr>
              <a:srgbClr val="FFFFFF"/>
            </a:contourClr>
          </a:sp3d>
        </p:spPr>
      </p:pic>
      <p:sp>
        <p:nvSpPr>
          <p:cNvPr id="4" name="Date Placeholder 3"/>
          <p:cNvSpPr>
            <a:spLocks noGrp="1"/>
          </p:cNvSpPr>
          <p:nvPr>
            <p:ph type="dt" sz="half" idx="10"/>
          </p:nvPr>
        </p:nvSpPr>
        <p:spPr/>
        <p:txBody>
          <a:bodyPr/>
          <a:lstStyle/>
          <a:p>
            <a:fld id="{FE093A9D-83D1-4C4E-9CD2-099C85DF2BD2}" type="datetimeFigureOut">
              <a:rPr lang="nb-NO" smtClean="0"/>
              <a:t>23.01.2016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E31DF32-F9CA-7D47-82C7-A2F4207D9609}" type="slidenum">
              <a:rPr lang="nb-NO" smtClean="0"/>
              <a:t>‹#›</a:t>
            </a:fld>
            <a:endParaRPr lang="nb-NO"/>
          </a:p>
        </p:txBody>
      </p:sp>
      <p:sp>
        <p:nvSpPr>
          <p:cNvPr id="2" name="Title 1"/>
          <p:cNvSpPr>
            <a:spLocks noGrp="1"/>
          </p:cNvSpPr>
          <p:nvPr>
            <p:ph type="ctrTitle"/>
          </p:nvPr>
        </p:nvSpPr>
        <p:spPr>
          <a:xfrm>
            <a:off x="1709569" y="1143000"/>
            <a:ext cx="5724862" cy="1846961"/>
          </a:xfrm>
        </p:spPr>
        <p:txBody>
          <a:bodyPr vert="horz" lIns="91440" tIns="45720" rIns="91440" bIns="45720" rtlCol="0" anchor="b" anchorCtr="0">
            <a:noAutofit/>
          </a:bodyPr>
          <a:lstStyle>
            <a:lvl1pPr algn="ctr" defTabSz="914400" rtl="0" eaLnBrk="1" latinLnBrk="0" hangingPunct="1">
              <a:spcBef>
                <a:spcPct val="0"/>
              </a:spcBef>
              <a:buNone/>
              <a:defRPr sz="6000" kern="1200">
                <a:solidFill>
                  <a:schemeClr val="bg2">
                    <a:lumMod val="75000"/>
                  </a:schemeClr>
                </a:solidFill>
                <a:effectLst>
                  <a:outerShdw blurRad="50800" dist="38100" dir="2700000" algn="tl" rotWithShape="0">
                    <a:prstClr val="black">
                      <a:alpha val="40000"/>
                    </a:prstClr>
                  </a:outerShdw>
                </a:effectLst>
                <a:latin typeface="+mj-lt"/>
                <a:ea typeface="+mj-ea"/>
                <a:cs typeface="+mj-cs"/>
              </a:defRPr>
            </a:lvl1pPr>
          </a:lstStyle>
          <a:p>
            <a:r>
              <a:rPr lang="nb-NO" smtClean="0"/>
              <a:t>Klikk for å redigere tittelstil</a:t>
            </a:r>
            <a:endParaRPr/>
          </a:p>
        </p:txBody>
      </p:sp>
      <p:sp>
        <p:nvSpPr>
          <p:cNvPr id="3" name="Subtitle 2"/>
          <p:cNvSpPr>
            <a:spLocks noGrp="1"/>
          </p:cNvSpPr>
          <p:nvPr>
            <p:ph type="subTitle" idx="1"/>
          </p:nvPr>
        </p:nvSpPr>
        <p:spPr>
          <a:xfrm>
            <a:off x="1709569" y="2994212"/>
            <a:ext cx="5724862" cy="1007200"/>
          </a:xfrm>
        </p:spPr>
        <p:txBody>
          <a:bodyPr vert="horz" lIns="91440" tIns="45720" rIns="91440" bIns="45720" rtlCol="0">
            <a:normAutofit/>
          </a:bodyPr>
          <a:lstStyle>
            <a:lvl1pPr marL="0" indent="0" algn="ctr" defTabSz="914400" rtl="0" eaLnBrk="1" latinLnBrk="0" hangingPunct="1">
              <a:spcBef>
                <a:spcPts val="0"/>
              </a:spcBef>
              <a:buSzPct val="90000"/>
              <a:buFont typeface="Wingdings" pitchFamily="2" charset="2"/>
              <a:buNone/>
              <a:defRPr sz="2000" kern="1200">
                <a:solidFill>
                  <a:schemeClr val="bg2">
                    <a:lumMod val="75000"/>
                  </a:schemeClr>
                </a:solidFill>
                <a:effectLst>
                  <a:outerShdw blurRad="50800" dist="38100" dir="2700000" algn="tl" rotWithShape="0">
                    <a:prstClr val="black">
                      <a:alpha val="40000"/>
                    </a:prst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a:p>
        </p:txBody>
      </p:sp>
      <p:sp>
        <p:nvSpPr>
          <p:cNvPr id="3" name="Date Placeholder 2"/>
          <p:cNvSpPr>
            <a:spLocks noGrp="1"/>
          </p:cNvSpPr>
          <p:nvPr>
            <p:ph type="dt" sz="half" idx="10"/>
          </p:nvPr>
        </p:nvSpPr>
        <p:spPr/>
        <p:txBody>
          <a:bodyPr/>
          <a:lstStyle/>
          <a:p>
            <a:fld id="{FE093A9D-83D1-4C4E-9CD2-099C85DF2BD2}" type="datetimeFigureOut">
              <a:rPr lang="nb-NO" smtClean="0"/>
              <a:t>23.01.2016</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3E31DF32-F9CA-7D47-82C7-A2F4207D9609}" type="slidenum">
              <a:rPr lang="nb-NO" smtClean="0"/>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093A9D-83D1-4C4E-9CD2-099C85DF2BD2}" type="datetimeFigureOut">
              <a:rPr lang="nb-NO" smtClean="0"/>
              <a:t>23.01.2016</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3E31DF32-F9CA-7D47-82C7-A2F4207D9609}" type="slidenum">
              <a:rPr lang="nb-NO" smtClean="0"/>
              <a:t>‹#›</a:t>
            </a:fld>
            <a:endParaRPr lang="nb-N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710363" y="1143000"/>
            <a:ext cx="3807662" cy="1341344"/>
          </a:xfrm>
        </p:spPr>
        <p:txBody>
          <a:bodyPr anchor="b"/>
          <a:lstStyle>
            <a:lvl1pPr algn="ctr">
              <a:defRPr sz="4400" b="0"/>
            </a:lvl1pPr>
          </a:lstStyle>
          <a:p>
            <a:r>
              <a:rPr lang="nb-NO" smtClean="0"/>
              <a:t>Klikk for å redigere tittelstil</a:t>
            </a:r>
            <a:endParaRPr/>
          </a:p>
        </p:txBody>
      </p:sp>
      <p:sp>
        <p:nvSpPr>
          <p:cNvPr id="3" name="Content Placeholder 2"/>
          <p:cNvSpPr>
            <a:spLocks noGrp="1"/>
          </p:cNvSpPr>
          <p:nvPr>
            <p:ph idx="1"/>
          </p:nvPr>
        </p:nvSpPr>
        <p:spPr>
          <a:xfrm>
            <a:off x="4648199" y="605118"/>
            <a:ext cx="3776472" cy="5565495"/>
          </a:xfrm>
        </p:spPr>
        <p:txBody>
          <a:bodyPr>
            <a:normAutofit/>
          </a:bodyPr>
          <a:lstStyle>
            <a:lvl1pPr>
              <a:defRPr sz="2400"/>
            </a:lvl1pPr>
            <a:lvl2pPr>
              <a:defRPr sz="2200"/>
            </a:lvl2pPr>
            <a:lvl3pPr>
              <a:defRPr sz="20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4" name="Text Placeholder 3"/>
          <p:cNvSpPr>
            <a:spLocks noGrp="1"/>
          </p:cNvSpPr>
          <p:nvPr>
            <p:ph type="body" sz="half" idx="2"/>
          </p:nvPr>
        </p:nvSpPr>
        <p:spPr>
          <a:xfrm>
            <a:off x="710363" y="2618815"/>
            <a:ext cx="3807662" cy="3133164"/>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Date Placeholder 4"/>
          <p:cNvSpPr>
            <a:spLocks noGrp="1"/>
          </p:cNvSpPr>
          <p:nvPr>
            <p:ph type="dt" sz="half" idx="10"/>
          </p:nvPr>
        </p:nvSpPr>
        <p:spPr/>
        <p:txBody>
          <a:bodyPr/>
          <a:lstStyle/>
          <a:p>
            <a:fld id="{FE093A9D-83D1-4C4E-9CD2-099C85DF2BD2}" type="datetimeFigureOut">
              <a:rPr lang="nb-NO" smtClean="0"/>
              <a:t>23.01.2016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3E31DF32-F9CA-7D47-82C7-A2F4207D9609}" type="slidenum">
              <a:rPr lang="nb-NO" smtClean="0"/>
              <a:t>‹#›</a:t>
            </a:fld>
            <a:endParaRPr lang="nb-NO"/>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ilde med teks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E093A9D-83D1-4C4E-9CD2-099C85DF2BD2}" type="datetimeFigureOut">
              <a:rPr lang="nb-NO" smtClean="0"/>
              <a:t>23.01.2016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3E31DF32-F9CA-7D47-82C7-A2F4207D9609}" type="slidenum">
              <a:rPr lang="nb-NO" smtClean="0"/>
              <a:t>‹#›</a:t>
            </a:fld>
            <a:endParaRPr lang="nb-NO"/>
          </a:p>
        </p:txBody>
      </p:sp>
      <p:pic>
        <p:nvPicPr>
          <p:cNvPr id="10" name="Picture 9" descr="pictureCaptionBacking.png"/>
          <p:cNvPicPr>
            <a:picLocks noChangeAspect="1"/>
          </p:cNvPicPr>
          <p:nvPr/>
        </p:nvPicPr>
        <p:blipFill>
          <a:blip r:embed="rId2"/>
          <a:srcRect l="52272" t="8889" r="5152" b="16566"/>
          <a:stretch>
            <a:fillRect/>
          </a:stretch>
        </p:blipFill>
        <p:spPr>
          <a:xfrm>
            <a:off x="4594412" y="663388"/>
            <a:ext cx="3893127" cy="5112327"/>
          </a:xfrm>
          <a:prstGeom prst="rect">
            <a:avLst/>
          </a:prstGeom>
        </p:spPr>
      </p:pic>
      <p:sp>
        <p:nvSpPr>
          <p:cNvPr id="11" name="Title 1"/>
          <p:cNvSpPr>
            <a:spLocks noGrp="1"/>
          </p:cNvSpPr>
          <p:nvPr>
            <p:ph type="title"/>
          </p:nvPr>
        </p:nvSpPr>
        <p:spPr>
          <a:xfrm>
            <a:off x="725487" y="1143000"/>
            <a:ext cx="3792537" cy="1341344"/>
          </a:xfrm>
        </p:spPr>
        <p:txBody>
          <a:bodyPr anchor="b"/>
          <a:lstStyle>
            <a:lvl1pPr algn="ctr">
              <a:defRPr sz="4400" b="0"/>
            </a:lvl1pPr>
          </a:lstStyle>
          <a:p>
            <a:r>
              <a:rPr lang="nb-NO" smtClean="0"/>
              <a:t>Klikk for å redigere tittelstil</a:t>
            </a:r>
            <a:endParaRPr/>
          </a:p>
        </p:txBody>
      </p:sp>
      <p:sp>
        <p:nvSpPr>
          <p:cNvPr id="12" name="Text Placeholder 3"/>
          <p:cNvSpPr>
            <a:spLocks noGrp="1"/>
          </p:cNvSpPr>
          <p:nvPr>
            <p:ph type="body" sz="half" idx="2"/>
          </p:nvPr>
        </p:nvSpPr>
        <p:spPr>
          <a:xfrm>
            <a:off x="725487" y="2618815"/>
            <a:ext cx="3792537" cy="3133164"/>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3" name="Picture Placeholder 2"/>
          <p:cNvSpPr>
            <a:spLocks noGrp="1"/>
          </p:cNvSpPr>
          <p:nvPr>
            <p:ph type="pic" idx="1"/>
          </p:nvPr>
        </p:nvSpPr>
        <p:spPr>
          <a:xfrm>
            <a:off x="4829938" y="864971"/>
            <a:ext cx="3422075" cy="47091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smtClean="0"/>
              <a:t>Dra bildet til plassholderen eller klikk ikonet for å legge til</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a:xfrm>
            <a:off x="725487" y="462896"/>
            <a:ext cx="7718425" cy="828021"/>
          </a:xfrm>
        </p:spPr>
        <p:txBody>
          <a:bodyPr/>
          <a:lstStyle/>
          <a:p>
            <a:r>
              <a:rPr lang="nb-NO" smtClean="0"/>
              <a:t>Klikk for å redigere tittelstil</a:t>
            </a:r>
            <a:endParaRPr/>
          </a:p>
        </p:txBody>
      </p:sp>
      <p:sp>
        <p:nvSpPr>
          <p:cNvPr id="3" name="Vertical Text Placeholder 2"/>
          <p:cNvSpPr>
            <a:spLocks noGrp="1"/>
          </p:cNvSpPr>
          <p:nvPr>
            <p:ph type="body" orient="vert" idx="1"/>
          </p:nvPr>
        </p:nvSpPr>
        <p:spPr>
          <a:xfrm>
            <a:off x="725489" y="1598613"/>
            <a:ext cx="7718424" cy="4572000"/>
          </a:xfrm>
        </p:spPr>
        <p:txBody>
          <a:bodyPr vert="eaVert"/>
          <a:lstStyle>
            <a:lvl5pPr>
              <a:defRPr/>
            </a:lvl5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4" name="Date Placeholder 3"/>
          <p:cNvSpPr>
            <a:spLocks noGrp="1"/>
          </p:cNvSpPr>
          <p:nvPr>
            <p:ph type="dt" sz="half" idx="10"/>
          </p:nvPr>
        </p:nvSpPr>
        <p:spPr/>
        <p:txBody>
          <a:bodyPr/>
          <a:lstStyle/>
          <a:p>
            <a:fld id="{FE093A9D-83D1-4C4E-9CD2-099C85DF2BD2}" type="datetimeFigureOut">
              <a:rPr lang="nb-NO" smtClean="0"/>
              <a:t>23.01.2016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E31DF32-F9CA-7D47-82C7-A2F4207D9609}" type="slidenum">
              <a:rPr lang="nb-NO" smtClean="0"/>
              <a:t>‹#›</a:t>
            </a:fld>
            <a:endParaRPr lang="nb-NO"/>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0" y="685801"/>
            <a:ext cx="1066800" cy="5484812"/>
          </a:xfrm>
        </p:spPr>
        <p:txBody>
          <a:bodyPr vert="eaVert"/>
          <a:lstStyle/>
          <a:p>
            <a:r>
              <a:rPr lang="nb-NO" smtClean="0"/>
              <a:t>Klikk for å redigere tittelstil</a:t>
            </a:r>
            <a:endParaRPr/>
          </a:p>
        </p:txBody>
      </p:sp>
      <p:sp>
        <p:nvSpPr>
          <p:cNvPr id="3" name="Vertical Text Placeholder 2"/>
          <p:cNvSpPr>
            <a:spLocks noGrp="1"/>
          </p:cNvSpPr>
          <p:nvPr>
            <p:ph type="body" orient="vert" idx="1"/>
          </p:nvPr>
        </p:nvSpPr>
        <p:spPr>
          <a:xfrm>
            <a:off x="725488" y="685757"/>
            <a:ext cx="6437312" cy="5482221"/>
          </a:xfrm>
        </p:spPr>
        <p:txBody>
          <a:bodyPr vert="eaVert"/>
          <a:lstStyle>
            <a:lvl5pPr>
              <a:defRPr/>
            </a:lvl5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4" name="Date Placeholder 3"/>
          <p:cNvSpPr>
            <a:spLocks noGrp="1"/>
          </p:cNvSpPr>
          <p:nvPr>
            <p:ph type="dt" sz="half" idx="10"/>
          </p:nvPr>
        </p:nvSpPr>
        <p:spPr/>
        <p:txBody>
          <a:bodyPr/>
          <a:lstStyle/>
          <a:p>
            <a:fld id="{FE093A9D-83D1-4C4E-9CD2-099C85DF2BD2}" type="datetimeFigureOut">
              <a:rPr lang="nb-NO" smtClean="0"/>
              <a:t>23.01.2016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E31DF32-F9CA-7D47-82C7-A2F4207D9609}" type="slidenum">
              <a:rPr lang="nb-NO" smtClean="0"/>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a:p>
        </p:txBody>
      </p:sp>
      <p:sp>
        <p:nvSpPr>
          <p:cNvPr id="3" name="Content Placeholder 2"/>
          <p:cNvSpPr>
            <a:spLocks noGrp="1"/>
          </p:cNvSpPr>
          <p:nvPr>
            <p:ph idx="1"/>
          </p:nvPr>
        </p:nvSpPr>
        <p:spPr/>
        <p:txBody>
          <a:bodyPr/>
          <a:lstStyle>
            <a:lvl5pPr>
              <a:defRPr/>
            </a:lvl5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4" name="Date Placeholder 3"/>
          <p:cNvSpPr>
            <a:spLocks noGrp="1"/>
          </p:cNvSpPr>
          <p:nvPr>
            <p:ph type="dt" sz="half" idx="10"/>
          </p:nvPr>
        </p:nvSpPr>
        <p:spPr/>
        <p:txBody>
          <a:bodyPr/>
          <a:lstStyle/>
          <a:p>
            <a:fld id="{FE093A9D-83D1-4C4E-9CD2-099C85DF2BD2}" type="datetimeFigureOut">
              <a:rPr lang="nb-NO" smtClean="0"/>
              <a:t>23.01.2016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E31DF32-F9CA-7D47-82C7-A2F4207D9609}" type="slidenum">
              <a:rPr lang="nb-NO" smtClean="0"/>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tellysbilde med bilde">
    <p:bg>
      <p:bgRef idx="1003">
        <a:schemeClr val="bg2"/>
      </p:bgRef>
    </p:bg>
    <p:spTree>
      <p:nvGrpSpPr>
        <p:cNvPr id="1" name=""/>
        <p:cNvGrpSpPr/>
        <p:nvPr/>
      </p:nvGrpSpPr>
      <p:grpSpPr>
        <a:xfrm>
          <a:off x="0" y="0"/>
          <a:ext cx="0" cy="0"/>
          <a:chOff x="0" y="0"/>
          <a:chExt cx="0" cy="0"/>
        </a:xfrm>
      </p:grpSpPr>
      <p:pic>
        <p:nvPicPr>
          <p:cNvPr id="12" name="Picture 11" descr="titlePhotoBacking-r.png"/>
          <p:cNvPicPr>
            <a:picLocks noChangeAspect="1"/>
          </p:cNvPicPr>
          <p:nvPr/>
        </p:nvPicPr>
        <p:blipFill>
          <a:blip r:embed="rId2"/>
          <a:srcRect l="17353" t="9412" r="17500" b="32353"/>
          <a:stretch>
            <a:fillRect/>
          </a:stretch>
        </p:blipFill>
        <p:spPr>
          <a:xfrm>
            <a:off x="1586753" y="645459"/>
            <a:ext cx="5957047" cy="3993776"/>
          </a:xfrm>
          <a:prstGeom prst="rect">
            <a:avLst/>
          </a:prstGeom>
        </p:spPr>
      </p:pic>
      <p:sp>
        <p:nvSpPr>
          <p:cNvPr id="4" name="Date Placeholder 3"/>
          <p:cNvSpPr>
            <a:spLocks noGrp="1"/>
          </p:cNvSpPr>
          <p:nvPr>
            <p:ph type="dt" sz="half" idx="10"/>
          </p:nvPr>
        </p:nvSpPr>
        <p:spPr>
          <a:xfrm>
            <a:off x="457200" y="6324600"/>
            <a:ext cx="2133600" cy="273050"/>
          </a:xfrm>
        </p:spPr>
        <p:txBody>
          <a:bodyPr/>
          <a:lstStyle>
            <a:lvl1pPr>
              <a:defRPr sz="1400">
                <a:solidFill>
                  <a:schemeClr val="tx2">
                    <a:lumMod val="75000"/>
                  </a:schemeClr>
                </a:solidFill>
              </a:defRPr>
            </a:lvl1pPr>
          </a:lstStyle>
          <a:p>
            <a:fld id="{FE093A9D-83D1-4C4E-9CD2-099C85DF2BD2}" type="datetimeFigureOut">
              <a:rPr lang="nb-NO" smtClean="0"/>
              <a:t>23.01.2016</a:t>
            </a:fld>
            <a:endParaRPr lang="nb-NO"/>
          </a:p>
        </p:txBody>
      </p:sp>
      <p:sp>
        <p:nvSpPr>
          <p:cNvPr id="5" name="Footer Placeholder 4"/>
          <p:cNvSpPr>
            <a:spLocks noGrp="1"/>
          </p:cNvSpPr>
          <p:nvPr>
            <p:ph type="ftr" sz="quarter" idx="11"/>
          </p:nvPr>
        </p:nvSpPr>
        <p:spPr>
          <a:xfrm>
            <a:off x="3124200" y="6324600"/>
            <a:ext cx="2895600" cy="273050"/>
          </a:xfrm>
        </p:spPr>
        <p:txBody>
          <a:bodyPr/>
          <a:lstStyle>
            <a:lvl1pPr>
              <a:defRPr sz="1400">
                <a:solidFill>
                  <a:schemeClr val="tx2">
                    <a:lumMod val="75000"/>
                  </a:schemeClr>
                </a:solidFill>
              </a:defRPr>
            </a:lvl1pPr>
          </a:lstStyle>
          <a:p>
            <a:endParaRPr lang="nb-NO"/>
          </a:p>
        </p:txBody>
      </p:sp>
      <p:sp>
        <p:nvSpPr>
          <p:cNvPr id="6" name="Slide Number Placeholder 5"/>
          <p:cNvSpPr>
            <a:spLocks noGrp="1"/>
          </p:cNvSpPr>
          <p:nvPr>
            <p:ph type="sldNum" sz="quarter" idx="12"/>
          </p:nvPr>
        </p:nvSpPr>
        <p:spPr>
          <a:xfrm>
            <a:off x="6553200" y="6324600"/>
            <a:ext cx="2133600" cy="273050"/>
          </a:xfrm>
        </p:spPr>
        <p:txBody>
          <a:bodyPr/>
          <a:lstStyle>
            <a:lvl1pPr>
              <a:defRPr sz="1400">
                <a:solidFill>
                  <a:schemeClr val="tx2">
                    <a:lumMod val="75000"/>
                  </a:schemeClr>
                </a:solidFill>
              </a:defRPr>
            </a:lvl1pPr>
          </a:lstStyle>
          <a:p>
            <a:fld id="{3E31DF32-F9CA-7D47-82C7-A2F4207D9609}" type="slidenum">
              <a:rPr lang="nb-NO" smtClean="0"/>
              <a:t>‹#›</a:t>
            </a:fld>
            <a:endParaRPr lang="nb-NO"/>
          </a:p>
        </p:txBody>
      </p:sp>
      <p:sp>
        <p:nvSpPr>
          <p:cNvPr id="2" name="Title 1"/>
          <p:cNvSpPr>
            <a:spLocks noGrp="1"/>
          </p:cNvSpPr>
          <p:nvPr>
            <p:ph type="ctrTitle"/>
          </p:nvPr>
        </p:nvSpPr>
        <p:spPr>
          <a:xfrm>
            <a:off x="524435" y="4953000"/>
            <a:ext cx="8095130" cy="857250"/>
          </a:xfrm>
        </p:spPr>
        <p:txBody>
          <a:bodyPr anchor="b" anchorCtr="0">
            <a:noAutofit/>
          </a:bodyPr>
          <a:lstStyle>
            <a:lvl1pPr>
              <a:defRPr sz="5400">
                <a:solidFill>
                  <a:schemeClr val="tx2"/>
                </a:solidFill>
                <a:effectLst>
                  <a:outerShdw blurRad="50800" dist="38100" dir="2700000" algn="tl" rotWithShape="0">
                    <a:prstClr val="black">
                      <a:alpha val="40000"/>
                    </a:prstClr>
                  </a:outerShdw>
                </a:effectLst>
              </a:defRPr>
            </a:lvl1pPr>
          </a:lstStyle>
          <a:p>
            <a:r>
              <a:rPr lang="nb-NO" smtClean="0"/>
              <a:t>Klikk for å redigere tittelstil</a:t>
            </a:r>
            <a:endParaRPr/>
          </a:p>
        </p:txBody>
      </p:sp>
      <p:sp>
        <p:nvSpPr>
          <p:cNvPr id="3" name="Subtitle 2"/>
          <p:cNvSpPr>
            <a:spLocks noGrp="1"/>
          </p:cNvSpPr>
          <p:nvPr>
            <p:ph type="subTitle" idx="1"/>
          </p:nvPr>
        </p:nvSpPr>
        <p:spPr>
          <a:xfrm>
            <a:off x="524435" y="5791200"/>
            <a:ext cx="8095130" cy="507200"/>
          </a:xfrm>
        </p:spPr>
        <p:txBody>
          <a:bodyPr>
            <a:normAutofit/>
          </a:bodyPr>
          <a:lstStyle>
            <a:lvl1pPr marL="0" indent="0" algn="ctr">
              <a:spcBef>
                <a:spcPts val="0"/>
              </a:spcBef>
              <a:buNone/>
              <a:defRPr sz="1800">
                <a:solidFill>
                  <a:schemeClr val="tx2"/>
                </a:solidFill>
                <a:effectLst>
                  <a:outerShdw blurRad="50800" dist="38100" dir="2700000" algn="tl" rotWithShape="0">
                    <a:prstClr val="black">
                      <a:alpha val="40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dirty="0"/>
          </a:p>
        </p:txBody>
      </p:sp>
      <p:sp>
        <p:nvSpPr>
          <p:cNvPr id="11" name="Picture Placeholder 10"/>
          <p:cNvSpPr>
            <a:spLocks noGrp="1"/>
          </p:cNvSpPr>
          <p:nvPr>
            <p:ph type="pic" sz="quarter" idx="13"/>
          </p:nvPr>
        </p:nvSpPr>
        <p:spPr>
          <a:xfrm>
            <a:off x="1764792" y="804672"/>
            <a:ext cx="5638800" cy="3657600"/>
          </a:xfrm>
        </p:spPr>
        <p:txBody>
          <a:bodyPr/>
          <a:lstStyle>
            <a:lvl1pPr>
              <a:buNone/>
              <a:defRPr>
                <a:solidFill>
                  <a:schemeClr val="bg2"/>
                </a:solidFill>
              </a:defRPr>
            </a:lvl1pPr>
          </a:lstStyle>
          <a:p>
            <a:r>
              <a:rPr lang="nb-NO" smtClean="0"/>
              <a:t>Dra bildet til plassholderen eller klikk ikonet for å legge til</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ndelingsoverskrift">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90818" y="2514600"/>
            <a:ext cx="8162365" cy="914400"/>
          </a:xfrm>
        </p:spPr>
        <p:txBody>
          <a:bodyPr anchor="b" anchorCtr="0"/>
          <a:lstStyle>
            <a:lvl1pPr algn="ctr">
              <a:defRPr sz="5400" b="0" cap="none" baseline="0">
                <a:solidFill>
                  <a:schemeClr val="tx2"/>
                </a:solidFill>
                <a:effectLst>
                  <a:outerShdw blurRad="50800" dist="38100" dir="2700000" algn="tl" rotWithShape="0">
                    <a:prstClr val="black">
                      <a:alpha val="40000"/>
                    </a:prstClr>
                  </a:outerShdw>
                </a:effectLst>
              </a:defRPr>
            </a:lvl1pPr>
          </a:lstStyle>
          <a:p>
            <a:r>
              <a:rPr lang="nb-NO" smtClean="0"/>
              <a:t>Klikk for å redigere tittelstil</a:t>
            </a:r>
            <a:endParaRPr/>
          </a:p>
        </p:txBody>
      </p:sp>
      <p:sp>
        <p:nvSpPr>
          <p:cNvPr id="3" name="Text Placeholder 2"/>
          <p:cNvSpPr>
            <a:spLocks noGrp="1"/>
          </p:cNvSpPr>
          <p:nvPr>
            <p:ph type="body" idx="1"/>
          </p:nvPr>
        </p:nvSpPr>
        <p:spPr>
          <a:xfrm>
            <a:off x="490818" y="3429000"/>
            <a:ext cx="8162365" cy="701000"/>
          </a:xfrm>
        </p:spPr>
        <p:txBody>
          <a:bodyPr anchor="t" anchorCtr="0">
            <a:normAutofit/>
          </a:bodyPr>
          <a:lstStyle>
            <a:lvl1pPr marL="0" indent="0" algn="ctr">
              <a:spcBef>
                <a:spcPts val="0"/>
              </a:spcBef>
              <a:buNone/>
              <a:defRPr sz="1800">
                <a:solidFill>
                  <a:schemeClr val="tx2"/>
                </a:solidFill>
                <a:effectLst>
                  <a:outerShdw blurRad="50800" dist="38100" dir="2700000" algn="tl" rotWithShape="0">
                    <a:prstClr val="black">
                      <a:alpha val="40000"/>
                    </a:prstClr>
                  </a:outerShdw>
                </a:effectLs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Date Placeholder 3"/>
          <p:cNvSpPr>
            <a:spLocks noGrp="1"/>
          </p:cNvSpPr>
          <p:nvPr>
            <p:ph type="dt" sz="half" idx="10"/>
          </p:nvPr>
        </p:nvSpPr>
        <p:spPr/>
        <p:txBody>
          <a:bodyPr vert="horz" lIns="91440" tIns="45720" rIns="91440" bIns="45720" rtlCol="0" anchor="ctr"/>
          <a:lstStyle>
            <a:lvl1pPr marL="0" algn="l" defTabSz="914400" rtl="0" eaLnBrk="1" latinLnBrk="0" hangingPunct="1">
              <a:defRPr sz="1400" kern="1200">
                <a:solidFill>
                  <a:schemeClr val="tx2">
                    <a:lumMod val="75000"/>
                  </a:schemeClr>
                </a:solidFill>
                <a:latin typeface="+mn-lt"/>
                <a:ea typeface="+mn-ea"/>
                <a:cs typeface="+mn-cs"/>
              </a:defRPr>
            </a:lvl1pPr>
          </a:lstStyle>
          <a:p>
            <a:fld id="{FE093A9D-83D1-4C4E-9CD2-099C85DF2BD2}" type="datetimeFigureOut">
              <a:rPr lang="nb-NO" smtClean="0"/>
              <a:t>23.01.2016</a:t>
            </a:fld>
            <a:endParaRPr lang="nb-NO"/>
          </a:p>
        </p:txBody>
      </p:sp>
      <p:sp>
        <p:nvSpPr>
          <p:cNvPr id="5" name="Footer Placeholder 4"/>
          <p:cNvSpPr>
            <a:spLocks noGrp="1"/>
          </p:cNvSpPr>
          <p:nvPr>
            <p:ph type="ftr" sz="quarter" idx="11"/>
          </p:nvPr>
        </p:nvSpPr>
        <p:spPr/>
        <p:txBody>
          <a:bodyPr vert="horz" lIns="91440" tIns="45720" rIns="91440" bIns="45720" rtlCol="0" anchor="ctr"/>
          <a:lstStyle>
            <a:lvl1pPr marL="0" algn="ctr" defTabSz="914400" rtl="0" eaLnBrk="1" latinLnBrk="0" hangingPunct="1">
              <a:defRPr sz="1400" kern="1200">
                <a:solidFill>
                  <a:schemeClr val="tx2">
                    <a:lumMod val="75000"/>
                  </a:schemeClr>
                </a:solidFill>
                <a:latin typeface="+mn-lt"/>
                <a:ea typeface="+mn-ea"/>
                <a:cs typeface="+mn-cs"/>
              </a:defRPr>
            </a:lvl1pPr>
          </a:lstStyle>
          <a:p>
            <a:endParaRPr lang="nb-NO"/>
          </a:p>
        </p:txBody>
      </p:sp>
      <p:sp>
        <p:nvSpPr>
          <p:cNvPr id="6" name="Slide Number Placeholder 5"/>
          <p:cNvSpPr>
            <a:spLocks noGrp="1"/>
          </p:cNvSpPr>
          <p:nvPr>
            <p:ph type="sldNum" sz="quarter" idx="12"/>
          </p:nvPr>
        </p:nvSpPr>
        <p:spPr/>
        <p:txBody>
          <a:bodyPr vert="horz" lIns="91440" tIns="45720" rIns="91440" bIns="45720" rtlCol="0" anchor="ctr"/>
          <a:lstStyle>
            <a:lvl1pPr marL="0" algn="r" defTabSz="914400" rtl="0" eaLnBrk="1" latinLnBrk="0" hangingPunct="1">
              <a:defRPr sz="1400" kern="1200">
                <a:solidFill>
                  <a:schemeClr val="tx2">
                    <a:lumMod val="75000"/>
                  </a:schemeClr>
                </a:solidFill>
                <a:latin typeface="+mn-lt"/>
                <a:ea typeface="+mn-ea"/>
                <a:cs typeface="+mn-cs"/>
              </a:defRPr>
            </a:lvl1pPr>
          </a:lstStyle>
          <a:p>
            <a:fld id="{3E31DF32-F9CA-7D47-82C7-A2F4207D9609}" type="slidenum">
              <a:rPr lang="nb-NO" smtClean="0"/>
              <a:t>‹#›</a:t>
            </a:fld>
            <a:endParaRPr lang="nb-NO"/>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a:p>
        </p:txBody>
      </p:sp>
      <p:sp>
        <p:nvSpPr>
          <p:cNvPr id="3" name="Content Placeholder 2"/>
          <p:cNvSpPr>
            <a:spLocks noGrp="1"/>
          </p:cNvSpPr>
          <p:nvPr>
            <p:ph sz="half" idx="1"/>
          </p:nvPr>
        </p:nvSpPr>
        <p:spPr>
          <a:xfrm>
            <a:off x="723900" y="1586753"/>
            <a:ext cx="3776472" cy="4583860"/>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4" name="Content Placeholder 3"/>
          <p:cNvSpPr>
            <a:spLocks noGrp="1"/>
          </p:cNvSpPr>
          <p:nvPr>
            <p:ph sz="half" idx="2"/>
          </p:nvPr>
        </p:nvSpPr>
        <p:spPr>
          <a:xfrm>
            <a:off x="4648200" y="1586753"/>
            <a:ext cx="3776472" cy="4583860"/>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5" name="Date Placeholder 4"/>
          <p:cNvSpPr>
            <a:spLocks noGrp="1"/>
          </p:cNvSpPr>
          <p:nvPr>
            <p:ph type="dt" sz="half" idx="10"/>
          </p:nvPr>
        </p:nvSpPr>
        <p:spPr/>
        <p:txBody>
          <a:bodyPr/>
          <a:lstStyle/>
          <a:p>
            <a:fld id="{FE093A9D-83D1-4C4E-9CD2-099C85DF2BD2}" type="datetimeFigureOut">
              <a:rPr lang="nb-NO" smtClean="0"/>
              <a:t>23.01.2016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3E31DF32-F9CA-7D47-82C7-A2F4207D9609}" type="slidenum">
              <a:rPr lang="nb-NO" smtClean="0"/>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b-NO" smtClean="0"/>
              <a:t>Klikk for å redigere tittelstil</a:t>
            </a:r>
            <a:endParaRPr/>
          </a:p>
        </p:txBody>
      </p:sp>
      <p:sp>
        <p:nvSpPr>
          <p:cNvPr id="3" name="Text Placeholder 2"/>
          <p:cNvSpPr>
            <a:spLocks noGrp="1"/>
          </p:cNvSpPr>
          <p:nvPr>
            <p:ph type="body" idx="1"/>
          </p:nvPr>
        </p:nvSpPr>
        <p:spPr>
          <a:xfrm>
            <a:off x="723900" y="1598613"/>
            <a:ext cx="3773488" cy="427877"/>
          </a:xfrm>
        </p:spPr>
        <p:txBody>
          <a:bodyPr anchor="b">
            <a:normAutofit/>
          </a:bodyPr>
          <a:lstStyle>
            <a:lvl1pPr marL="0" indent="0" algn="ctr">
              <a:spcBef>
                <a:spcPts val="0"/>
              </a:spcBef>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Content Placeholder 3"/>
          <p:cNvSpPr>
            <a:spLocks noGrp="1"/>
          </p:cNvSpPr>
          <p:nvPr>
            <p:ph sz="half" idx="2"/>
          </p:nvPr>
        </p:nvSpPr>
        <p:spPr>
          <a:xfrm>
            <a:off x="723900" y="2174875"/>
            <a:ext cx="3773488" cy="3997325"/>
          </a:xfrm>
        </p:spPr>
        <p:txBody>
          <a:bodyPr/>
          <a:lstStyle>
            <a:lvl1pPr>
              <a:defRPr sz="2400"/>
            </a:lvl1pPr>
            <a:lvl2pPr>
              <a:defRPr sz="2200"/>
            </a:lvl2pPr>
            <a:lvl3pPr>
              <a:defRPr sz="2000"/>
            </a:lvl3pPr>
            <a:lvl4pPr>
              <a:defRPr sz="1800"/>
            </a:lvl4pPr>
            <a:lvl5pPr>
              <a:defRPr sz="1800"/>
            </a:lvl5pPr>
            <a:lvl6pPr>
              <a:defRPr sz="1600"/>
            </a:lvl6pPr>
            <a:lvl7pPr marL="2290763" indent="-344488">
              <a:defRPr sz="1600"/>
            </a:lvl7pPr>
            <a:lvl8pPr marL="2290763" indent="-344488">
              <a:defRPr sz="1600"/>
            </a:lvl8pPr>
            <a:lvl9pPr marL="2290763" indent="-344488">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5" name="Text Placeholder 4"/>
          <p:cNvSpPr>
            <a:spLocks noGrp="1"/>
          </p:cNvSpPr>
          <p:nvPr>
            <p:ph type="body" sz="quarter" idx="3"/>
          </p:nvPr>
        </p:nvSpPr>
        <p:spPr>
          <a:xfrm>
            <a:off x="4645026" y="1598613"/>
            <a:ext cx="3776472" cy="427877"/>
          </a:xfrm>
        </p:spPr>
        <p:txBody>
          <a:bodyPr anchor="b">
            <a:normAutofit/>
          </a:bodyPr>
          <a:lstStyle>
            <a:lvl1pPr marL="0" indent="0" algn="ctr">
              <a:spcBef>
                <a:spcPts val="0"/>
              </a:spcBef>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Content Placeholder 5"/>
          <p:cNvSpPr>
            <a:spLocks noGrp="1"/>
          </p:cNvSpPr>
          <p:nvPr>
            <p:ph sz="quarter" idx="4"/>
          </p:nvPr>
        </p:nvSpPr>
        <p:spPr>
          <a:xfrm>
            <a:off x="4645026" y="2174875"/>
            <a:ext cx="3776472" cy="3997325"/>
          </a:xfrm>
        </p:spPr>
        <p:txBody>
          <a:bodyPr/>
          <a:lstStyle>
            <a:lvl1pPr>
              <a:defRPr sz="2400"/>
            </a:lvl1pPr>
            <a:lvl2pPr>
              <a:defRPr sz="2200"/>
            </a:lvl2pPr>
            <a:lvl3pPr>
              <a:defRPr sz="2000"/>
            </a:lvl3pPr>
            <a:lvl4pPr>
              <a:defRPr sz="1800"/>
            </a:lvl4pPr>
            <a:lvl5pPr>
              <a:defRPr sz="1800"/>
            </a:lvl5pPr>
            <a:lvl6pPr>
              <a:defRPr sz="1600"/>
            </a:lvl6pPr>
            <a:lvl7pPr marL="2290763" indent="-344488">
              <a:defRPr sz="1600"/>
            </a:lvl7pPr>
            <a:lvl8pPr marL="2290763" indent="-344488">
              <a:defRPr sz="1600"/>
            </a:lvl8pPr>
            <a:lvl9pPr marL="2290763" indent="-344488">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7" name="Date Placeholder 6"/>
          <p:cNvSpPr>
            <a:spLocks noGrp="1"/>
          </p:cNvSpPr>
          <p:nvPr>
            <p:ph type="dt" sz="half" idx="10"/>
          </p:nvPr>
        </p:nvSpPr>
        <p:spPr/>
        <p:txBody>
          <a:bodyPr/>
          <a:lstStyle/>
          <a:p>
            <a:fld id="{FE093A9D-83D1-4C4E-9CD2-099C85DF2BD2}" type="datetimeFigureOut">
              <a:rPr lang="nb-NO" smtClean="0"/>
              <a:t>23.01.2016</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3E31DF32-F9CA-7D47-82C7-A2F4207D9609}" type="slidenum">
              <a:rPr lang="nb-NO" smtClean="0"/>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 innhold, topp og bun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a:p>
        </p:txBody>
      </p:sp>
      <p:sp>
        <p:nvSpPr>
          <p:cNvPr id="3" name="Content Placeholder 2"/>
          <p:cNvSpPr>
            <a:spLocks noGrp="1"/>
          </p:cNvSpPr>
          <p:nvPr>
            <p:ph sz="half" idx="1"/>
          </p:nvPr>
        </p:nvSpPr>
        <p:spPr>
          <a:xfrm>
            <a:off x="723900" y="1586753"/>
            <a:ext cx="7707406" cy="2231136"/>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5" name="Date Placeholder 4"/>
          <p:cNvSpPr>
            <a:spLocks noGrp="1"/>
          </p:cNvSpPr>
          <p:nvPr>
            <p:ph type="dt" sz="half" idx="10"/>
          </p:nvPr>
        </p:nvSpPr>
        <p:spPr/>
        <p:txBody>
          <a:bodyPr/>
          <a:lstStyle/>
          <a:p>
            <a:fld id="{FE093A9D-83D1-4C4E-9CD2-099C85DF2BD2}" type="datetimeFigureOut">
              <a:rPr lang="nb-NO" smtClean="0"/>
              <a:t>23.01.2016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3E31DF32-F9CA-7D47-82C7-A2F4207D9609}" type="slidenum">
              <a:rPr lang="nb-NO" smtClean="0"/>
              <a:t>‹#›</a:t>
            </a:fld>
            <a:endParaRPr lang="nb-NO"/>
          </a:p>
        </p:txBody>
      </p:sp>
      <p:sp>
        <p:nvSpPr>
          <p:cNvPr id="8" name="Content Placeholder 2"/>
          <p:cNvSpPr>
            <a:spLocks noGrp="1"/>
          </p:cNvSpPr>
          <p:nvPr>
            <p:ph sz="half" idx="13"/>
          </p:nvPr>
        </p:nvSpPr>
        <p:spPr>
          <a:xfrm>
            <a:off x="723900" y="3914170"/>
            <a:ext cx="7707406" cy="2231136"/>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a:p>
        </p:txBody>
      </p:sp>
      <p:sp>
        <p:nvSpPr>
          <p:cNvPr id="3" name="Content Placeholder 2"/>
          <p:cNvSpPr>
            <a:spLocks noGrp="1"/>
          </p:cNvSpPr>
          <p:nvPr>
            <p:ph sz="half" idx="1"/>
          </p:nvPr>
        </p:nvSpPr>
        <p:spPr>
          <a:xfrm>
            <a:off x="723900" y="1586753"/>
            <a:ext cx="3776472" cy="4583860"/>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5" name="Date Placeholder 4"/>
          <p:cNvSpPr>
            <a:spLocks noGrp="1"/>
          </p:cNvSpPr>
          <p:nvPr>
            <p:ph type="dt" sz="half" idx="10"/>
          </p:nvPr>
        </p:nvSpPr>
        <p:spPr/>
        <p:txBody>
          <a:bodyPr/>
          <a:lstStyle/>
          <a:p>
            <a:fld id="{FE093A9D-83D1-4C4E-9CD2-099C85DF2BD2}" type="datetimeFigureOut">
              <a:rPr lang="nb-NO" smtClean="0"/>
              <a:t>23.01.2016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3E31DF32-F9CA-7D47-82C7-A2F4207D9609}" type="slidenum">
              <a:rPr lang="nb-NO" smtClean="0"/>
              <a:t>‹#›</a:t>
            </a:fld>
            <a:endParaRPr lang="nb-NO"/>
          </a:p>
        </p:txBody>
      </p:sp>
      <p:sp>
        <p:nvSpPr>
          <p:cNvPr id="8" name="Content Placeholder 3"/>
          <p:cNvSpPr>
            <a:spLocks noGrp="1"/>
          </p:cNvSpPr>
          <p:nvPr>
            <p:ph sz="half" idx="2"/>
          </p:nvPr>
        </p:nvSpPr>
        <p:spPr>
          <a:xfrm>
            <a:off x="4648200" y="1586753"/>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9" name="Content Placeholder 3"/>
          <p:cNvSpPr>
            <a:spLocks noGrp="1"/>
          </p:cNvSpPr>
          <p:nvPr>
            <p:ph sz="half" idx="14"/>
          </p:nvPr>
        </p:nvSpPr>
        <p:spPr>
          <a:xfrm>
            <a:off x="4648200" y="3913094"/>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a:p>
        </p:txBody>
      </p:sp>
      <p:sp>
        <p:nvSpPr>
          <p:cNvPr id="3" name="Date Placeholder 2"/>
          <p:cNvSpPr>
            <a:spLocks noGrp="1"/>
          </p:cNvSpPr>
          <p:nvPr>
            <p:ph type="dt" sz="half" idx="10"/>
          </p:nvPr>
        </p:nvSpPr>
        <p:spPr/>
        <p:txBody>
          <a:bodyPr/>
          <a:lstStyle/>
          <a:p>
            <a:fld id="{FE093A9D-83D1-4C4E-9CD2-099C85DF2BD2}" type="datetimeFigureOut">
              <a:rPr lang="nb-NO" smtClean="0"/>
              <a:t>23.01.2016</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3E31DF32-F9CA-7D47-82C7-A2F4207D9609}" type="slidenum">
              <a:rPr lang="nb-NO" smtClean="0"/>
              <a:t>‹#›</a:t>
            </a:fld>
            <a:endParaRPr lang="nb-NO"/>
          </a:p>
        </p:txBody>
      </p:sp>
      <p:sp>
        <p:nvSpPr>
          <p:cNvPr id="6" name="Content Placeholder 2"/>
          <p:cNvSpPr>
            <a:spLocks noGrp="1"/>
          </p:cNvSpPr>
          <p:nvPr>
            <p:ph sz="half" idx="1"/>
          </p:nvPr>
        </p:nvSpPr>
        <p:spPr>
          <a:xfrm>
            <a:off x="723900" y="1586753"/>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7" name="Content Placeholder 3"/>
          <p:cNvSpPr>
            <a:spLocks noGrp="1"/>
          </p:cNvSpPr>
          <p:nvPr>
            <p:ph sz="half" idx="2"/>
          </p:nvPr>
        </p:nvSpPr>
        <p:spPr>
          <a:xfrm>
            <a:off x="4648200" y="1586753"/>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8" name="Content Placeholder 2"/>
          <p:cNvSpPr>
            <a:spLocks noGrp="1"/>
          </p:cNvSpPr>
          <p:nvPr>
            <p:ph sz="half" idx="13"/>
          </p:nvPr>
        </p:nvSpPr>
        <p:spPr>
          <a:xfrm>
            <a:off x="723900" y="3913094"/>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9" name="Content Placeholder 3"/>
          <p:cNvSpPr>
            <a:spLocks noGrp="1"/>
          </p:cNvSpPr>
          <p:nvPr>
            <p:ph sz="half" idx="14"/>
          </p:nvPr>
        </p:nvSpPr>
        <p:spPr>
          <a:xfrm>
            <a:off x="4648200" y="3913094"/>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6141" y="314979"/>
            <a:ext cx="7691719" cy="1143000"/>
          </a:xfrm>
          <a:prstGeom prst="rect">
            <a:avLst/>
          </a:prstGeom>
        </p:spPr>
        <p:txBody>
          <a:bodyPr vert="horz" lIns="91440" tIns="45720" rIns="91440" bIns="45720" rtlCol="0" anchor="ctr">
            <a:noAutofit/>
          </a:bodyPr>
          <a:lstStyle/>
          <a:p>
            <a:r>
              <a:rPr/>
              <a:t>Click to edit title style</a:t>
            </a:r>
          </a:p>
        </p:txBody>
      </p:sp>
      <p:sp>
        <p:nvSpPr>
          <p:cNvPr id="3" name="Text Placeholder 2"/>
          <p:cNvSpPr>
            <a:spLocks noGrp="1"/>
          </p:cNvSpPr>
          <p:nvPr>
            <p:ph type="body" idx="1"/>
          </p:nvPr>
        </p:nvSpPr>
        <p:spPr>
          <a:xfrm>
            <a:off x="726141" y="1586753"/>
            <a:ext cx="7691719" cy="4571999"/>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400">
                <a:solidFill>
                  <a:schemeClr val="tx1">
                    <a:lumMod val="65000"/>
                    <a:lumOff val="35000"/>
                  </a:schemeClr>
                </a:solidFill>
              </a:defRPr>
            </a:lvl1pPr>
          </a:lstStyle>
          <a:p>
            <a:fld id="{FE093A9D-83D1-4C4E-9CD2-099C85DF2BD2}" type="datetimeFigureOut">
              <a:rPr lang="nb-NO" smtClean="0"/>
              <a:t>23.01.2016</a:t>
            </a:fld>
            <a:endParaRPr lang="nb-N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400">
                <a:solidFill>
                  <a:schemeClr val="tx1">
                    <a:lumMod val="65000"/>
                    <a:lumOff val="35000"/>
                  </a:schemeClr>
                </a:solidFill>
              </a:defRPr>
            </a:lvl1pPr>
          </a:lstStyle>
          <a:p>
            <a:endParaRPr lang="nb-N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lumMod val="65000"/>
                    <a:lumOff val="35000"/>
                  </a:schemeClr>
                </a:solidFill>
              </a:defRPr>
            </a:lvl1pPr>
          </a:lstStyle>
          <a:p>
            <a:fld id="{3E31DF32-F9CA-7D47-82C7-A2F4207D9609}" type="slidenum">
              <a:rPr lang="nb-NO" smtClean="0"/>
              <a:t>‹#›</a:t>
            </a:fld>
            <a:endParaRPr lang="nb-NO"/>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Lst>
  <p:txStyles>
    <p:titleStyle>
      <a:lvl1pPr algn="ctr" defTabSz="914400" rtl="0" eaLnBrk="1" latinLnBrk="0" hangingPunct="1">
        <a:spcBef>
          <a:spcPct val="0"/>
        </a:spcBef>
        <a:buNone/>
        <a:defRPr sz="5400" kern="1200">
          <a:solidFill>
            <a:schemeClr val="tx1">
              <a:lumMod val="85000"/>
              <a:lumOff val="15000"/>
            </a:schemeClr>
          </a:solidFill>
          <a:latin typeface="+mj-lt"/>
          <a:ea typeface="+mj-ea"/>
          <a:cs typeface="+mj-cs"/>
        </a:defRPr>
      </a:lvl1pPr>
    </p:titleStyle>
    <p:bodyStyle>
      <a:lvl1pPr marL="457200" indent="-457200" algn="l" defTabSz="914400" rtl="0" eaLnBrk="1" latinLnBrk="0" hangingPunct="1">
        <a:spcBef>
          <a:spcPts val="2400"/>
        </a:spcBef>
        <a:buSzPct val="90000"/>
        <a:buFont typeface="Wingdings" pitchFamily="2" charset="2"/>
        <a:buChar char="v"/>
        <a:defRPr sz="2400" kern="1200">
          <a:solidFill>
            <a:schemeClr val="tx1">
              <a:lumMod val="75000"/>
              <a:lumOff val="25000"/>
            </a:schemeClr>
          </a:solidFill>
          <a:latin typeface="+mn-lt"/>
          <a:ea typeface="+mn-ea"/>
          <a:cs typeface="+mn-cs"/>
        </a:defRPr>
      </a:lvl1pPr>
      <a:lvl2pPr marL="914400" indent="-457200" algn="l" defTabSz="914400" rtl="0" eaLnBrk="1" latinLnBrk="0" hangingPunct="1">
        <a:spcBef>
          <a:spcPts val="1200"/>
        </a:spcBef>
        <a:buClr>
          <a:schemeClr val="bg1">
            <a:lumMod val="65000"/>
          </a:schemeClr>
        </a:buClr>
        <a:buSzPct val="90000"/>
        <a:buFont typeface="Wingdings" pitchFamily="2" charset="2"/>
        <a:buChar char="v"/>
        <a:defRPr sz="2200" kern="1200">
          <a:solidFill>
            <a:schemeClr val="tx1">
              <a:lumMod val="75000"/>
              <a:lumOff val="25000"/>
            </a:schemeClr>
          </a:solidFill>
          <a:latin typeface="+mn-lt"/>
          <a:ea typeface="+mn-ea"/>
          <a:cs typeface="+mn-cs"/>
        </a:defRPr>
      </a:lvl2pPr>
      <a:lvl3pPr marL="1263650" indent="-349250" algn="l" defTabSz="914400" rtl="0" eaLnBrk="1" latinLnBrk="0" hangingPunct="1">
        <a:spcBef>
          <a:spcPts val="1200"/>
        </a:spcBef>
        <a:buSzPct val="90000"/>
        <a:buFont typeface="Wingdings" pitchFamily="2" charset="2"/>
        <a:buChar char="v"/>
        <a:defRPr sz="2000" kern="1200">
          <a:solidFill>
            <a:schemeClr val="tx1">
              <a:lumMod val="75000"/>
              <a:lumOff val="25000"/>
            </a:schemeClr>
          </a:solidFill>
          <a:latin typeface="+mn-lt"/>
          <a:ea typeface="+mn-ea"/>
          <a:cs typeface="+mn-cs"/>
        </a:defRPr>
      </a:lvl3pPr>
      <a:lvl4pPr marL="1600200" indent="-336550" algn="l" defTabSz="914400" rtl="0" eaLnBrk="1" latinLnBrk="0" hangingPunct="1">
        <a:spcBef>
          <a:spcPts val="1200"/>
        </a:spcBef>
        <a:buClr>
          <a:schemeClr val="bg1">
            <a:lumMod val="65000"/>
          </a:schemeClr>
        </a:buClr>
        <a:buSzPct val="90000"/>
        <a:buFont typeface="Wingdings" pitchFamily="2" charset="2"/>
        <a:buChar char="v"/>
        <a:defRPr sz="1800" kern="1200">
          <a:solidFill>
            <a:schemeClr val="tx1">
              <a:lumMod val="75000"/>
              <a:lumOff val="25000"/>
            </a:schemeClr>
          </a:solidFill>
          <a:latin typeface="+mn-lt"/>
          <a:ea typeface="+mn-ea"/>
          <a:cs typeface="+mn-cs"/>
        </a:defRPr>
      </a:lvl4pPr>
      <a:lvl5pPr marL="1946275" indent="-346075" algn="l" defTabSz="914400" rtl="0" eaLnBrk="1" latinLnBrk="0" hangingPunct="1">
        <a:spcBef>
          <a:spcPts val="1200"/>
        </a:spcBef>
        <a:buSzPct val="90000"/>
        <a:buFont typeface="Wingdings" pitchFamily="2" charset="2"/>
        <a:buChar char="v"/>
        <a:defRPr sz="1800" kern="1200">
          <a:solidFill>
            <a:schemeClr val="tx1">
              <a:lumMod val="75000"/>
              <a:lumOff val="25000"/>
            </a:schemeClr>
          </a:solidFill>
          <a:latin typeface="+mn-lt"/>
          <a:ea typeface="+mn-ea"/>
          <a:cs typeface="+mn-cs"/>
        </a:defRPr>
      </a:lvl5pPr>
      <a:lvl6pPr marL="2290763" indent="-344488" algn="l" defTabSz="914400" rtl="0" eaLnBrk="1" latinLnBrk="0" hangingPunct="1">
        <a:spcBef>
          <a:spcPct val="20000"/>
        </a:spcBef>
        <a:buClr>
          <a:schemeClr val="bg1">
            <a:lumMod val="65000"/>
          </a:schemeClr>
        </a:buClr>
        <a:buSzPct val="90000"/>
        <a:buFont typeface="Wingdings" pitchFamily="2" charset="2"/>
        <a:buChar char="v"/>
        <a:defRPr lang="en-US" sz="1800" kern="1200" dirty="0" smtClean="0">
          <a:solidFill>
            <a:schemeClr val="tx1">
              <a:lumMod val="75000"/>
              <a:lumOff val="25000"/>
            </a:schemeClr>
          </a:solidFill>
          <a:latin typeface="+mn-lt"/>
          <a:ea typeface="+mn-ea"/>
          <a:cs typeface="+mn-cs"/>
        </a:defRPr>
      </a:lvl6pPr>
      <a:lvl7pPr marL="2625725" indent="-344488" algn="l" defTabSz="914400" rtl="0" eaLnBrk="1" latinLnBrk="0" hangingPunct="1">
        <a:spcBef>
          <a:spcPct val="20000"/>
        </a:spcBef>
        <a:buSzPct val="90000"/>
        <a:buFont typeface="Wingdings" pitchFamily="2" charset="2"/>
        <a:buChar char="v"/>
        <a:defRPr lang="en-US" sz="1800" kern="1200" dirty="0" smtClean="0">
          <a:solidFill>
            <a:schemeClr val="tx1">
              <a:lumMod val="75000"/>
              <a:lumOff val="25000"/>
            </a:schemeClr>
          </a:solidFill>
          <a:latin typeface="+mn-lt"/>
          <a:ea typeface="+mn-ea"/>
          <a:cs typeface="+mn-cs"/>
        </a:defRPr>
      </a:lvl7pPr>
      <a:lvl8pPr marL="2970213" indent="-344488" algn="l" defTabSz="914400" rtl="0" eaLnBrk="1" latinLnBrk="0" hangingPunct="1">
        <a:spcBef>
          <a:spcPct val="20000"/>
        </a:spcBef>
        <a:buClr>
          <a:schemeClr val="bg1">
            <a:lumMod val="65000"/>
          </a:schemeClr>
        </a:buClr>
        <a:buSzPct val="90000"/>
        <a:buFont typeface="Wingdings" pitchFamily="2" charset="2"/>
        <a:buChar char="v"/>
        <a:defRPr lang="en-US" sz="1800" kern="1200" dirty="0" smtClean="0">
          <a:solidFill>
            <a:schemeClr val="tx1">
              <a:lumMod val="75000"/>
              <a:lumOff val="25000"/>
            </a:schemeClr>
          </a:solidFill>
          <a:latin typeface="+mn-lt"/>
          <a:ea typeface="+mn-ea"/>
          <a:cs typeface="+mn-cs"/>
        </a:defRPr>
      </a:lvl8pPr>
      <a:lvl9pPr marL="3313113" indent="-344488" algn="l" defTabSz="914400" rtl="0" eaLnBrk="1" latinLnBrk="0" hangingPunct="1">
        <a:spcBef>
          <a:spcPct val="20000"/>
        </a:spcBef>
        <a:buSzPct val="90000"/>
        <a:buFont typeface="Wingdings" pitchFamily="2" charset="2"/>
        <a:buChar char="v"/>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1709569" y="1368037"/>
            <a:ext cx="5724862" cy="1846961"/>
          </a:xfrm>
        </p:spPr>
        <p:txBody>
          <a:bodyPr/>
          <a:lstStyle/>
          <a:p>
            <a:r>
              <a:rPr lang="en-GB" sz="2300" dirty="0" smtClean="0"/>
              <a:t>Feedback Informed Treatment in </a:t>
            </a:r>
            <a:br>
              <a:rPr lang="en-GB" sz="2300" dirty="0" smtClean="0"/>
            </a:br>
            <a:r>
              <a:rPr lang="en-GB" sz="2300" dirty="0" smtClean="0"/>
              <a:t>Mental Health Care</a:t>
            </a:r>
            <a:br>
              <a:rPr lang="en-GB" sz="2300" dirty="0" smtClean="0"/>
            </a:br>
            <a:r>
              <a:rPr lang="en-GB" sz="2300" dirty="0" smtClean="0"/>
              <a:t>- A Therapist perspective on implementation and service development</a:t>
            </a:r>
            <a:r>
              <a:rPr lang="en-GB" sz="2000" dirty="0" smtClean="0"/>
              <a:t/>
            </a:r>
            <a:br>
              <a:rPr lang="en-GB" sz="2000" dirty="0" smtClean="0"/>
            </a:br>
            <a:r>
              <a:rPr lang="en-GB" sz="2000" dirty="0" smtClean="0"/>
              <a:t>Master thesis by </a:t>
            </a:r>
            <a:r>
              <a:rPr lang="en-GB" sz="2000" dirty="0" err="1" smtClean="0"/>
              <a:t>Siri</a:t>
            </a:r>
            <a:r>
              <a:rPr lang="en-GB" sz="2000" dirty="0" smtClean="0"/>
              <a:t> </a:t>
            </a:r>
            <a:r>
              <a:rPr lang="en-GB" sz="2000" dirty="0" err="1" smtClean="0"/>
              <a:t>Vikrem</a:t>
            </a:r>
            <a:r>
              <a:rPr lang="en-GB" sz="2000" dirty="0" smtClean="0"/>
              <a:t> </a:t>
            </a:r>
            <a:r>
              <a:rPr lang="en-GB" sz="2000" dirty="0" err="1" smtClean="0"/>
              <a:t>Austdal</a:t>
            </a:r>
            <a:endParaRPr lang="en-GB" sz="2000" dirty="0"/>
          </a:p>
        </p:txBody>
      </p:sp>
      <p:sp>
        <p:nvSpPr>
          <p:cNvPr id="3" name="Undertittel 2"/>
          <p:cNvSpPr>
            <a:spLocks noGrp="1"/>
          </p:cNvSpPr>
          <p:nvPr>
            <p:ph type="subTitle" idx="1"/>
          </p:nvPr>
        </p:nvSpPr>
        <p:spPr>
          <a:xfrm>
            <a:off x="1709569" y="3497812"/>
            <a:ext cx="5724862" cy="1007200"/>
          </a:xfrm>
        </p:spPr>
        <p:txBody>
          <a:bodyPr/>
          <a:lstStyle/>
          <a:p>
            <a:r>
              <a:rPr lang="en-GB" dirty="0" smtClean="0"/>
              <a:t>A short presentation of results </a:t>
            </a:r>
          </a:p>
          <a:p>
            <a:r>
              <a:rPr lang="en-GB" dirty="0" smtClean="0"/>
              <a:t>and therapist´s quotes by</a:t>
            </a:r>
          </a:p>
          <a:p>
            <a:r>
              <a:rPr lang="en-GB" dirty="0" err="1" smtClean="0"/>
              <a:t>Stangehjelpa</a:t>
            </a:r>
            <a:r>
              <a:rPr lang="en-GB" dirty="0" smtClean="0"/>
              <a:t> leader Birgit Valla</a:t>
            </a:r>
          </a:p>
        </p:txBody>
      </p:sp>
    </p:spTree>
    <p:extLst>
      <p:ext uri="{BB962C8B-B14F-4D97-AF65-F5344CB8AC3E}">
        <p14:creationId xmlns:p14="http://schemas.microsoft.com/office/powerpoint/2010/main" val="2083249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err="1" smtClean="0"/>
              <a:t>Background</a:t>
            </a:r>
            <a:endParaRPr lang="nb-NO" sz="4000" dirty="0"/>
          </a:p>
        </p:txBody>
      </p:sp>
      <p:sp>
        <p:nvSpPr>
          <p:cNvPr id="3" name="Plassholder for innhold 2"/>
          <p:cNvSpPr>
            <a:spLocks noGrp="1"/>
          </p:cNvSpPr>
          <p:nvPr>
            <p:ph idx="1"/>
          </p:nvPr>
        </p:nvSpPr>
        <p:spPr/>
        <p:txBody>
          <a:bodyPr>
            <a:normAutofit fontScale="92500" lnSpcReduction="10000"/>
          </a:bodyPr>
          <a:lstStyle/>
          <a:p>
            <a:r>
              <a:rPr lang="en-GB" dirty="0" smtClean="0"/>
              <a:t>The purpose of the study was to increase knowledge and understanding of Feedback Informed Treatment (FIT) and deliberate practice. The desire was to know more about the realism in implementing FIT, and what it means to let client feedback form the basis for therapist and service development. </a:t>
            </a:r>
          </a:p>
          <a:p>
            <a:r>
              <a:rPr lang="en-GB" dirty="0" smtClean="0"/>
              <a:t>It is a qualitative study with a hermeneutic-phenomenological approach. </a:t>
            </a:r>
          </a:p>
          <a:p>
            <a:r>
              <a:rPr lang="en-GB" dirty="0" smtClean="0"/>
              <a:t>7 therapists from </a:t>
            </a:r>
            <a:r>
              <a:rPr lang="en-GB" dirty="0" err="1" smtClean="0"/>
              <a:t>Familiehjelpa</a:t>
            </a:r>
            <a:r>
              <a:rPr lang="en-GB" dirty="0" smtClean="0"/>
              <a:t> in </a:t>
            </a:r>
            <a:r>
              <a:rPr lang="en-GB" dirty="0" err="1" smtClean="0"/>
              <a:t>Stange</a:t>
            </a:r>
            <a:r>
              <a:rPr lang="en-GB" dirty="0" smtClean="0"/>
              <a:t> municipality (now </a:t>
            </a:r>
            <a:r>
              <a:rPr lang="en-GB" dirty="0" err="1" smtClean="0"/>
              <a:t>Stangehjelpa</a:t>
            </a:r>
            <a:r>
              <a:rPr lang="en-GB" dirty="0" smtClean="0"/>
              <a:t>) were interviewed, all of which had at least 3 years of experience with the use of FIT and engagement in deliberate practice. </a:t>
            </a:r>
            <a:endParaRPr lang="en-GB" dirty="0"/>
          </a:p>
        </p:txBody>
      </p:sp>
    </p:spTree>
    <p:extLst>
      <p:ext uri="{BB962C8B-B14F-4D97-AF65-F5344CB8AC3E}">
        <p14:creationId xmlns:p14="http://schemas.microsoft.com/office/powerpoint/2010/main" val="2861905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smtClean="0"/>
              <a:t>1</a:t>
            </a:r>
            <a:r>
              <a:rPr lang="en-GB" sz="4000" dirty="0" smtClean="0"/>
              <a:t>. Creating a climate for feedback</a:t>
            </a:r>
            <a:endParaRPr lang="en-GB" sz="4000" dirty="0"/>
          </a:p>
        </p:txBody>
      </p:sp>
      <p:sp>
        <p:nvSpPr>
          <p:cNvPr id="3" name="Plassholder for innhold 2"/>
          <p:cNvSpPr>
            <a:spLocks noGrp="1"/>
          </p:cNvSpPr>
          <p:nvPr>
            <p:ph idx="1"/>
          </p:nvPr>
        </p:nvSpPr>
        <p:spPr/>
        <p:txBody>
          <a:bodyPr>
            <a:normAutofit fontScale="85000" lnSpcReduction="20000"/>
          </a:bodyPr>
          <a:lstStyle/>
          <a:p>
            <a:pPr marL="0" indent="0">
              <a:buNone/>
            </a:pPr>
            <a:r>
              <a:rPr lang="en-GB" dirty="0" smtClean="0"/>
              <a:t>Administering a feedback tool is no guarantee that the response you get is an honest picture of the clients reality. The therapist has a responsibility in creating a climate where the clients actually want to open up. </a:t>
            </a:r>
            <a:br>
              <a:rPr lang="en-GB" dirty="0" smtClean="0"/>
            </a:br>
            <a:r>
              <a:rPr lang="en-GB" dirty="0" smtClean="0"/>
              <a:t/>
            </a:r>
            <a:br>
              <a:rPr lang="en-GB" dirty="0" smtClean="0"/>
            </a:br>
            <a:r>
              <a:rPr lang="en-GB" i="1" dirty="0" smtClean="0"/>
              <a:t>“ I wish there were some guarantee that the mark they put on the scale was the full truth, but of course it never will be. This is not a lie detector. It´s more about how I can get the person sitting in front of me to really open up. This thing about honesty really don´t have anything to do with the scales, it has to do with us.” </a:t>
            </a:r>
          </a:p>
          <a:p>
            <a:pPr marL="0" indent="0">
              <a:buNone/>
            </a:pPr>
            <a:r>
              <a:rPr lang="en-GB" i="1" dirty="0" smtClean="0"/>
              <a:t>“If you really want to become a better therapist, you don´t learn anything from high scores. We should crave low scores; what can I do different, what did you miss?”  </a:t>
            </a:r>
          </a:p>
          <a:p>
            <a:pPr marL="0" indent="0">
              <a:buNone/>
            </a:pPr>
            <a:r>
              <a:rPr lang="en-GB" dirty="0" smtClean="0"/>
              <a:t>Creating a climate for feedback is about culture in the service on how to best utilize FITs potential. </a:t>
            </a:r>
          </a:p>
          <a:p>
            <a:pPr marL="0" indent="0">
              <a:buNone/>
            </a:pPr>
            <a:endParaRPr lang="en-GB" dirty="0" smtClean="0"/>
          </a:p>
          <a:p>
            <a:pPr marL="0" indent="0">
              <a:buNone/>
            </a:pPr>
            <a:endParaRPr lang="nb-NO" dirty="0"/>
          </a:p>
        </p:txBody>
      </p:sp>
    </p:spTree>
    <p:extLst>
      <p:ext uri="{BB962C8B-B14F-4D97-AF65-F5344CB8AC3E}">
        <p14:creationId xmlns:p14="http://schemas.microsoft.com/office/powerpoint/2010/main" val="1131231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sz="4000" dirty="0" smtClean="0"/>
              <a:t>2. A demanding process of change</a:t>
            </a:r>
            <a:endParaRPr lang="en-GB" sz="4000" dirty="0"/>
          </a:p>
        </p:txBody>
      </p:sp>
      <p:sp>
        <p:nvSpPr>
          <p:cNvPr id="3" name="Plassholder for innhold 2"/>
          <p:cNvSpPr>
            <a:spLocks noGrp="1"/>
          </p:cNvSpPr>
          <p:nvPr>
            <p:ph idx="1"/>
          </p:nvPr>
        </p:nvSpPr>
        <p:spPr/>
        <p:txBody>
          <a:bodyPr>
            <a:normAutofit fontScale="85000" lnSpcReduction="20000"/>
          </a:bodyPr>
          <a:lstStyle/>
          <a:p>
            <a:pPr marL="0" indent="0">
              <a:buNone/>
            </a:pPr>
            <a:r>
              <a:rPr lang="en-GB" dirty="0" smtClean="0"/>
              <a:t>About half of the therapists in the study had to go through a change process when implementing FIT. This was very demanding, and FIT was met with resistance at first. </a:t>
            </a:r>
          </a:p>
          <a:p>
            <a:pPr marL="0" indent="0">
              <a:buNone/>
            </a:pPr>
            <a:r>
              <a:rPr lang="en-GB" i="1" dirty="0" smtClean="0"/>
              <a:t>“ The processes of change that we have been through is extensive. It has not just been easy. At times it has been pretty tough.”</a:t>
            </a:r>
          </a:p>
          <a:p>
            <a:pPr marL="0" indent="0">
              <a:buNone/>
            </a:pPr>
            <a:r>
              <a:rPr lang="en-GB" i="1" dirty="0" smtClean="0"/>
              <a:t>“In my early experience with feedback it was inevitable not to feel uncertain about this, and I didn´t know if I could believe that it would work.”</a:t>
            </a:r>
          </a:p>
          <a:p>
            <a:pPr marL="0" indent="0">
              <a:buNone/>
            </a:pPr>
            <a:r>
              <a:rPr lang="en-GB" i="1" dirty="0" smtClean="0"/>
              <a:t>“I was really worried about low scores in the beginning. I thought it was about me not doing a good job and I took it very personally. It is still personal, but now I see it as a potential for improving myself. </a:t>
            </a:r>
          </a:p>
          <a:p>
            <a:pPr marL="0" indent="0">
              <a:buNone/>
            </a:pPr>
            <a:r>
              <a:rPr lang="en-GB" dirty="0" smtClean="0"/>
              <a:t>All of the therapists felt less resistance after a while when they got to know FIT better and experienced its usefulness. </a:t>
            </a:r>
            <a:endParaRPr lang="en-GB" dirty="0"/>
          </a:p>
        </p:txBody>
      </p:sp>
    </p:spTree>
    <p:extLst>
      <p:ext uri="{BB962C8B-B14F-4D97-AF65-F5344CB8AC3E}">
        <p14:creationId xmlns:p14="http://schemas.microsoft.com/office/powerpoint/2010/main" val="425283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sz="4000" dirty="0" smtClean="0"/>
              <a:t>3. Leadership</a:t>
            </a:r>
            <a:endParaRPr lang="en-GB" sz="4000" dirty="0"/>
          </a:p>
        </p:txBody>
      </p:sp>
      <p:sp>
        <p:nvSpPr>
          <p:cNvPr id="3" name="Plassholder for innhold 2"/>
          <p:cNvSpPr>
            <a:spLocks noGrp="1"/>
          </p:cNvSpPr>
          <p:nvPr>
            <p:ph idx="1"/>
          </p:nvPr>
        </p:nvSpPr>
        <p:spPr>
          <a:xfrm>
            <a:off x="726141" y="1332932"/>
            <a:ext cx="7691719" cy="5382029"/>
          </a:xfrm>
        </p:spPr>
        <p:txBody>
          <a:bodyPr>
            <a:noAutofit/>
          </a:bodyPr>
          <a:lstStyle/>
          <a:p>
            <a:pPr marL="0" indent="0">
              <a:buNone/>
            </a:pPr>
            <a:r>
              <a:rPr lang="en-GB" sz="1800" dirty="0" smtClean="0"/>
              <a:t>Most of the therapists said that leadership is essential. An unwavering belief in the value of FIT was mentioned as a key success factor. A working environment with encouragement to look at failing cases as an opportunity for improvement and possibility for trial and error was key. Good training</a:t>
            </a:r>
            <a:r>
              <a:rPr lang="en-GB" sz="1800" dirty="0"/>
              <a:t> </a:t>
            </a:r>
            <a:r>
              <a:rPr lang="en-GB" sz="1800" dirty="0" smtClean="0"/>
              <a:t>and supervision was also mentioned as critical. </a:t>
            </a:r>
          </a:p>
          <a:p>
            <a:pPr marL="0" indent="0">
              <a:buNone/>
            </a:pPr>
            <a:r>
              <a:rPr lang="en-GB" sz="1800" i="1" dirty="0" smtClean="0"/>
              <a:t>“Everyone need to get good training, follow-up and supervision. You can´t be left alone with this, then it makes no sense.</a:t>
            </a:r>
            <a:r>
              <a:rPr lang="en-GB" sz="1800" dirty="0" smtClean="0"/>
              <a:t>”</a:t>
            </a:r>
            <a:endParaRPr lang="en-GB" sz="1800" i="1" dirty="0" smtClean="0"/>
          </a:p>
          <a:p>
            <a:pPr marL="0" indent="0">
              <a:buNone/>
            </a:pPr>
            <a:r>
              <a:rPr lang="en-GB" sz="1800" i="1" dirty="0" smtClean="0"/>
              <a:t>“I am more autonomous than before. This means more responsibility, but also involves a lot of trust. I think this is important for the service to have become such a success. It is essential how this is managed. If you hadn´t felt acknowledged for the work you do, or felt trust, then you wouldn´t have been able to do this. It is a great deal of flexibility in the service that you can do different things. There are few limitations to what you can do to try to help people”. </a:t>
            </a:r>
          </a:p>
          <a:p>
            <a:pPr marL="0" indent="0">
              <a:buNone/>
            </a:pPr>
            <a:r>
              <a:rPr lang="en-GB" sz="1800" dirty="0" smtClean="0"/>
              <a:t>Creative forces are set free when the therapists can reach their goals with their clients in their own ways. This is about the leader having trust in its employees. </a:t>
            </a:r>
            <a:endParaRPr lang="en-GB" sz="1800" dirty="0"/>
          </a:p>
        </p:txBody>
      </p:sp>
    </p:spTree>
    <p:extLst>
      <p:ext uri="{BB962C8B-B14F-4D97-AF65-F5344CB8AC3E}">
        <p14:creationId xmlns:p14="http://schemas.microsoft.com/office/powerpoint/2010/main" val="311982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13748" y="314979"/>
            <a:ext cx="8612773" cy="1143000"/>
          </a:xfrm>
        </p:spPr>
        <p:txBody>
          <a:bodyPr/>
          <a:lstStyle/>
          <a:p>
            <a:r>
              <a:rPr lang="nb-NO" sz="4000" dirty="0" smtClean="0"/>
              <a:t>4. </a:t>
            </a:r>
            <a:r>
              <a:rPr lang="en-GB" sz="4000" dirty="0" smtClean="0"/>
              <a:t>Less boundaries between professions</a:t>
            </a:r>
            <a:endParaRPr lang="en-GB" sz="4000" dirty="0"/>
          </a:p>
        </p:txBody>
      </p:sp>
      <p:sp>
        <p:nvSpPr>
          <p:cNvPr id="3" name="Plassholder for innhold 2"/>
          <p:cNvSpPr>
            <a:spLocks noGrp="1"/>
          </p:cNvSpPr>
          <p:nvPr>
            <p:ph idx="1"/>
          </p:nvPr>
        </p:nvSpPr>
        <p:spPr/>
        <p:txBody>
          <a:bodyPr>
            <a:normAutofit fontScale="92500"/>
          </a:bodyPr>
          <a:lstStyle/>
          <a:p>
            <a:pPr marL="0" indent="0">
              <a:buNone/>
            </a:pPr>
            <a:r>
              <a:rPr lang="en-GB" dirty="0" smtClean="0"/>
              <a:t>Freeing oneself from ones profession is a change from earlier work the therapist have had. Traditionally the professional identity has been in focus. FIT challenges this and opens up to the possibility to go beyond ones traditional tasks and to new territory. Earlier many of the therapist would refer the clients elsewhere if they thought it belonged to another therapeutic profession. Now the work is more characterized by the belief that one can contribute, even though one has to move beyond the limits of earlier ideas of professional boundaries. </a:t>
            </a:r>
          </a:p>
          <a:p>
            <a:pPr marL="0" indent="0">
              <a:buNone/>
            </a:pPr>
            <a:r>
              <a:rPr lang="en-GB" i="1" dirty="0" smtClean="0"/>
              <a:t>“When doing FIT, profession has become less important. It is not your profession that decides if you do a good job. It is deliberate practice, and how you actively work on challenges, that makes you good.”</a:t>
            </a:r>
            <a:endParaRPr lang="en-GB" i="1" dirty="0"/>
          </a:p>
        </p:txBody>
      </p:sp>
    </p:spTree>
    <p:extLst>
      <p:ext uri="{BB962C8B-B14F-4D97-AF65-F5344CB8AC3E}">
        <p14:creationId xmlns:p14="http://schemas.microsoft.com/office/powerpoint/2010/main" val="17366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sz="4000" dirty="0" smtClean="0"/>
              <a:t>5. Deliberate practice</a:t>
            </a:r>
            <a:endParaRPr lang="en-GB" sz="4000" dirty="0"/>
          </a:p>
        </p:txBody>
      </p:sp>
      <p:sp>
        <p:nvSpPr>
          <p:cNvPr id="3" name="Plassholder for innhold 2"/>
          <p:cNvSpPr>
            <a:spLocks noGrp="1"/>
          </p:cNvSpPr>
          <p:nvPr>
            <p:ph idx="1"/>
          </p:nvPr>
        </p:nvSpPr>
        <p:spPr/>
        <p:txBody>
          <a:bodyPr>
            <a:normAutofit fontScale="85000" lnSpcReduction="20000"/>
          </a:bodyPr>
          <a:lstStyle/>
          <a:p>
            <a:pPr marL="0" indent="0">
              <a:buNone/>
            </a:pPr>
            <a:r>
              <a:rPr lang="en-GB" dirty="0" smtClean="0"/>
              <a:t>A key factor when working with FIT is deliberate practice. FIT depends on deliberate practice to become meaningful.</a:t>
            </a:r>
            <a:endParaRPr lang="nb-NO" dirty="0" smtClean="0"/>
          </a:p>
          <a:p>
            <a:pPr marL="0" indent="0">
              <a:buNone/>
            </a:pPr>
            <a:r>
              <a:rPr lang="en-GB" dirty="0" smtClean="0"/>
              <a:t>The therapists had to extend their knowledge based on the feedback from the clients. This was always linked to results about the clients progress, and the therapists was always trying to find out what made the difference.  </a:t>
            </a:r>
            <a:br>
              <a:rPr lang="en-GB" dirty="0" smtClean="0"/>
            </a:br>
            <a:r>
              <a:rPr lang="en-GB" dirty="0"/>
              <a:t/>
            </a:r>
            <a:br>
              <a:rPr lang="en-GB" dirty="0"/>
            </a:br>
            <a:r>
              <a:rPr lang="en-GB" i="1" dirty="0" smtClean="0"/>
              <a:t>“ I have never worked at a place where I have learned so much and read so much based on the topics that appears when working with the clients.”</a:t>
            </a:r>
          </a:p>
          <a:p>
            <a:pPr marL="0" indent="0">
              <a:buNone/>
            </a:pPr>
            <a:r>
              <a:rPr lang="en-GB" i="1" dirty="0" smtClean="0"/>
              <a:t>“Deliberate practice to me means never being completely satisfied”</a:t>
            </a:r>
            <a:endParaRPr lang="en-GB" dirty="0"/>
          </a:p>
          <a:p>
            <a:pPr marL="0" indent="0">
              <a:buNone/>
            </a:pPr>
            <a:r>
              <a:rPr lang="en-GB" i="1" dirty="0" smtClean="0"/>
              <a:t>“It´s not about attending a seminar here and there. This is a more deliberate way of acquiring knowledge. It has to be linked to what you need to get results.”</a:t>
            </a:r>
          </a:p>
        </p:txBody>
      </p:sp>
    </p:spTree>
    <p:extLst>
      <p:ext uri="{BB962C8B-B14F-4D97-AF65-F5344CB8AC3E}">
        <p14:creationId xmlns:p14="http://schemas.microsoft.com/office/powerpoint/2010/main" val="1486539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sz="4000" dirty="0"/>
              <a:t>5. Deliberate </a:t>
            </a:r>
            <a:r>
              <a:rPr lang="en-GB" sz="4000" dirty="0" smtClean="0"/>
              <a:t>practice cont.</a:t>
            </a:r>
            <a:endParaRPr lang="nb-NO" sz="4000" dirty="0"/>
          </a:p>
        </p:txBody>
      </p:sp>
      <p:sp>
        <p:nvSpPr>
          <p:cNvPr id="3" name="Plassholder for innhold 2"/>
          <p:cNvSpPr>
            <a:spLocks noGrp="1"/>
          </p:cNvSpPr>
          <p:nvPr>
            <p:ph idx="1"/>
          </p:nvPr>
        </p:nvSpPr>
        <p:spPr/>
        <p:txBody>
          <a:bodyPr>
            <a:normAutofit fontScale="85000" lnSpcReduction="20000"/>
          </a:bodyPr>
          <a:lstStyle/>
          <a:p>
            <a:pPr marL="0" indent="0">
              <a:buNone/>
            </a:pPr>
            <a:r>
              <a:rPr lang="en-GB" i="1" dirty="0" smtClean="0"/>
              <a:t>”It´s not about learning a new method, but to understand in a deeper and different way, and working with people in a different way. The results show us if the clients are getting better, and that´s what´s important. Not if you used this or that method. </a:t>
            </a:r>
          </a:p>
          <a:p>
            <a:pPr marL="0" indent="0">
              <a:buNone/>
            </a:pPr>
            <a:r>
              <a:rPr lang="en-GB" dirty="0" smtClean="0"/>
              <a:t>The ambitions for the service is stated loud and clear. With this follows a demand for development with each single therapist. Support and encouragement from the leader is essential in challenging situations. </a:t>
            </a:r>
          </a:p>
          <a:p>
            <a:pPr marL="0" indent="0">
              <a:buNone/>
            </a:pPr>
            <a:r>
              <a:rPr lang="en-GB" i="1" dirty="0" smtClean="0"/>
              <a:t>“We have a focus that nobody can stagnate, and nobody are allowed to stay put in their comfort zone”.</a:t>
            </a:r>
          </a:p>
          <a:p>
            <a:pPr marL="0" indent="0">
              <a:buNone/>
            </a:pPr>
            <a:r>
              <a:rPr lang="en-GB" i="1" dirty="0" smtClean="0"/>
              <a:t>“ There are big ambitions for the service. We are constantly moving forward and becoming better. When each and everyone of us gets better, the whole service gets better and stronger. We have to dare to challenge ourselves and sweat. </a:t>
            </a:r>
            <a:endParaRPr lang="en-GB" i="1" dirty="0"/>
          </a:p>
        </p:txBody>
      </p:sp>
    </p:spTree>
    <p:extLst>
      <p:ext uri="{BB962C8B-B14F-4D97-AF65-F5344CB8AC3E}">
        <p14:creationId xmlns:p14="http://schemas.microsoft.com/office/powerpoint/2010/main" val="3125865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sz="4000" dirty="0" smtClean="0"/>
              <a:t>6. High demands</a:t>
            </a:r>
            <a:endParaRPr lang="en-GB" sz="4000" dirty="0"/>
          </a:p>
        </p:txBody>
      </p:sp>
      <p:sp>
        <p:nvSpPr>
          <p:cNvPr id="3" name="Plassholder for innhold 2"/>
          <p:cNvSpPr>
            <a:spLocks noGrp="1"/>
          </p:cNvSpPr>
          <p:nvPr>
            <p:ph idx="1"/>
          </p:nvPr>
        </p:nvSpPr>
        <p:spPr/>
        <p:txBody>
          <a:bodyPr/>
          <a:lstStyle/>
          <a:p>
            <a:pPr marL="0" indent="0">
              <a:buNone/>
            </a:pPr>
            <a:r>
              <a:rPr lang="en-GB" dirty="0" smtClean="0"/>
              <a:t>The therapists could experience it as strenuous to work at a place with such high demands. On the other hand there was a deep satisfaction in overcoming challenges and succeeding.   </a:t>
            </a:r>
          </a:p>
          <a:p>
            <a:pPr marL="0" indent="0">
              <a:buNone/>
            </a:pPr>
            <a:r>
              <a:rPr lang="en-GB" i="1" dirty="0" smtClean="0"/>
              <a:t>“It is strenuous. You are expected to deliver all the time. But being part of a team that dare to have new thoughts, and that wants something, is really exciting. I need it, or I would grow tired. It is demanding, but then there is that feeling we experience when we have climbed a mountain top. Then it is all worth while. It is incredibly fun to make new discoveries and experience mastery”</a:t>
            </a:r>
            <a:endParaRPr lang="en-GB" i="1" dirty="0"/>
          </a:p>
        </p:txBody>
      </p:sp>
    </p:spTree>
    <p:extLst>
      <p:ext uri="{BB962C8B-B14F-4D97-AF65-F5344CB8AC3E}">
        <p14:creationId xmlns:p14="http://schemas.microsoft.com/office/powerpoint/2010/main" val="2707547043"/>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4" Type="http://schemas.openxmlformats.org/officeDocument/2006/relationships/image" Target="../media/image4.jpeg"/></Relationships>
</file>

<file path=ppt/theme/theme1.xml><?xml version="1.0" encoding="utf-8"?>
<a:theme xmlns:a="http://schemas.openxmlformats.org/drawingml/2006/main" name="Prosjekt">
  <a:themeElements>
    <a:clrScheme name="Prosjekt">
      <a:dk1>
        <a:sysClr val="windowText" lastClr="000000"/>
      </a:dk1>
      <a:lt1>
        <a:sysClr val="window" lastClr="FFFFFF"/>
      </a:lt1>
      <a:dk2>
        <a:srgbClr val="738450"/>
      </a:dk2>
      <a:lt2>
        <a:srgbClr val="E8E9D1"/>
      </a:lt2>
      <a:accent1>
        <a:srgbClr val="9EB060"/>
      </a:accent1>
      <a:accent2>
        <a:srgbClr val="D09A08"/>
      </a:accent2>
      <a:accent3>
        <a:srgbClr val="F2EC86"/>
      </a:accent3>
      <a:accent4>
        <a:srgbClr val="824F1C"/>
      </a:accent4>
      <a:accent5>
        <a:srgbClr val="511818"/>
      </a:accent5>
      <a:accent6>
        <a:srgbClr val="553876"/>
      </a:accent6>
      <a:hlink>
        <a:srgbClr val="929547"/>
      </a:hlink>
      <a:folHlink>
        <a:srgbClr val="56633C"/>
      </a:folHlink>
    </a:clrScheme>
    <a:fontScheme name="Prosjekt">
      <a:majorFont>
        <a:latin typeface="Calisto MT"/>
        <a:ea typeface=""/>
        <a:cs typeface=""/>
        <a:font script="Jpan" typeface="ＭＳ Ｐ明朝"/>
        <a:font script="Hans" typeface="宋体"/>
        <a:font script="Hant" typeface="新細明體"/>
      </a:majorFont>
      <a:minorFont>
        <a:latin typeface="Calisto MT"/>
        <a:ea typeface=""/>
        <a:cs typeface=""/>
        <a:font script="Jpan" typeface="ＭＳ Ｐ明朝"/>
        <a:font script="Hans" typeface="宋体"/>
        <a:font script="Hant" typeface="新細明體"/>
      </a:minorFont>
    </a:fontScheme>
    <a:fmtScheme name="Prosjekt">
      <a:fillStyleLst>
        <a:solidFill>
          <a:schemeClr val="phClr"/>
        </a:solidFill>
        <a:blipFill rotWithShape="1">
          <a:blip xmlns:r="http://schemas.openxmlformats.org/officeDocument/2006/relationships" r:embed="rId1">
            <a:duotone>
              <a:schemeClr val="phClr">
                <a:shade val="30000"/>
                <a:alpha val="50000"/>
                <a:satMod val="150000"/>
              </a:schemeClr>
              <a:schemeClr val="phClr">
                <a:tint val="50000"/>
                <a:alpha val="10000"/>
                <a:satMod val="150000"/>
              </a:schemeClr>
            </a:duotone>
          </a:blip>
          <a:stretch/>
        </a:blipFill>
        <a:blipFill rotWithShape="1">
          <a:blip xmlns:r="http://schemas.openxmlformats.org/officeDocument/2006/relationships" r:embed="rId2">
            <a:duotone>
              <a:schemeClr val="phClr">
                <a:shade val="30000"/>
                <a:alpha val="50000"/>
                <a:satMod val="150000"/>
              </a:schemeClr>
              <a:schemeClr val="phClr">
                <a:tint val="50000"/>
                <a:alpha val="10000"/>
                <a:satMod val="150000"/>
              </a:schemeClr>
            </a:duotone>
          </a:blip>
          <a:stretch/>
        </a:blip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innerShdw blurRad="76200" dist="25400" dir="13500000">
              <a:srgbClr val="4B4B4B">
                <a:alpha val="75000"/>
              </a:srgbClr>
            </a:innerShdw>
          </a:effectLst>
        </a:effectStyle>
      </a:effectStyleLst>
      <a:bgFillStyleLst>
        <a:solidFill>
          <a:schemeClr val="phClr"/>
        </a:solidFill>
        <a:blipFill rotWithShape="1">
          <a:blip xmlns:r="http://schemas.openxmlformats.org/officeDocument/2006/relationships" r:embed="rId3">
            <a:duotone>
              <a:schemeClr val="phClr">
                <a:shade val="10000"/>
                <a:alpha val="30000"/>
                <a:satMod val="60000"/>
              </a:schemeClr>
              <a:schemeClr val="phClr">
                <a:tint val="20000"/>
                <a:alpha val="5000"/>
                <a:satMod val="300000"/>
              </a:schemeClr>
            </a:duotone>
          </a:blip>
          <a:stretch/>
        </a:blipFill>
        <a:blipFill rotWithShape="1">
          <a:blip xmlns:r="http://schemas.openxmlformats.org/officeDocument/2006/relationships" r:embed="rId4">
            <a:duotone>
              <a:schemeClr val="phClr">
                <a:shade val="30000"/>
                <a:alpha val="50000"/>
                <a:satMod val="150000"/>
              </a:schemeClr>
              <a:schemeClr val="phClr">
                <a:tint val="50000"/>
                <a:alpha val="10000"/>
                <a:satMod val="1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Prosjekt.thmx</Template>
  <TotalTime>1950</TotalTime>
  <Words>1039</Words>
  <Application>Microsoft Office PowerPoint</Application>
  <PresentationFormat>On-screen Show (4:3)</PresentationFormat>
  <Paragraphs>39</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Calisto MT</vt:lpstr>
      <vt:lpstr>Wingdings</vt:lpstr>
      <vt:lpstr>Prosjekt</vt:lpstr>
      <vt:lpstr>Feedback Informed Treatment in  Mental Health Care - A Therapist perspective on implementation and service development Master thesis by Siri Vikrem Austdal</vt:lpstr>
      <vt:lpstr>Background</vt:lpstr>
      <vt:lpstr>1. Creating a climate for feedback</vt:lpstr>
      <vt:lpstr>2. A demanding process of change</vt:lpstr>
      <vt:lpstr>3. Leadership</vt:lpstr>
      <vt:lpstr>4. Less boundaries between professions</vt:lpstr>
      <vt:lpstr>5. Deliberate practice</vt:lpstr>
      <vt:lpstr>5. Deliberate practice cont.</vt:lpstr>
      <vt:lpstr>6. High demands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Brigit Valla</dc:creator>
  <cp:lastModifiedBy>Microsoft account</cp:lastModifiedBy>
  <cp:revision>20</cp:revision>
  <dcterms:created xsi:type="dcterms:W3CDTF">2015-10-06T16:09:13Z</dcterms:created>
  <dcterms:modified xsi:type="dcterms:W3CDTF">2016-01-23T12:30:20Z</dcterms:modified>
</cp:coreProperties>
</file>